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Open Sauce" charset="1" panose="000005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28750" y="3650803"/>
            <a:ext cx="15430500" cy="171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000"/>
              </a:lnSpc>
              <a:spcBef>
                <a:spcPct val="0"/>
              </a:spcBef>
            </a:pPr>
            <a:r>
              <a:rPr lang="en-US" sz="100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Cricket Data Analysis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1001164" cy="8953180"/>
          </a:xfrm>
          <a:custGeom>
            <a:avLst/>
            <a:gdLst/>
            <a:ahLst/>
            <a:cxnLst/>
            <a:rect r="r" b="b" t="t" l="l"/>
            <a:pathLst>
              <a:path h="8953180" w="11001164">
                <a:moveTo>
                  <a:pt x="0" y="0"/>
                </a:moveTo>
                <a:lnTo>
                  <a:pt x="11001164" y="0"/>
                </a:lnTo>
                <a:lnTo>
                  <a:pt x="11001164" y="8953180"/>
                </a:lnTo>
                <a:lnTo>
                  <a:pt x="0" y="89531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70" t="-2213" r="-127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65596" y="1440855"/>
            <a:ext cx="7941329" cy="7405289"/>
          </a:xfrm>
          <a:custGeom>
            <a:avLst/>
            <a:gdLst/>
            <a:ahLst/>
            <a:cxnLst/>
            <a:rect r="r" b="b" t="t" l="l"/>
            <a:pathLst>
              <a:path h="7405289" w="7941329">
                <a:moveTo>
                  <a:pt x="0" y="0"/>
                </a:moveTo>
                <a:lnTo>
                  <a:pt x="7941329" y="0"/>
                </a:lnTo>
                <a:lnTo>
                  <a:pt x="7941329" y="7405290"/>
                </a:lnTo>
                <a:lnTo>
                  <a:pt x="0" y="74052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645578"/>
            <a:ext cx="9605578" cy="7726631"/>
          </a:xfrm>
          <a:custGeom>
            <a:avLst/>
            <a:gdLst/>
            <a:ahLst/>
            <a:cxnLst/>
            <a:rect r="r" b="b" t="t" l="l"/>
            <a:pathLst>
              <a:path h="7726631" w="9605578">
                <a:moveTo>
                  <a:pt x="0" y="0"/>
                </a:moveTo>
                <a:lnTo>
                  <a:pt x="9605578" y="0"/>
                </a:lnTo>
                <a:lnTo>
                  <a:pt x="9605578" y="7726631"/>
                </a:lnTo>
                <a:lnTo>
                  <a:pt x="0" y="77266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80" t="0" r="-148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605578" y="1028700"/>
            <a:ext cx="8193594" cy="7343509"/>
          </a:xfrm>
          <a:custGeom>
            <a:avLst/>
            <a:gdLst/>
            <a:ahLst/>
            <a:cxnLst/>
            <a:rect r="r" b="b" t="t" l="l"/>
            <a:pathLst>
              <a:path h="7343509" w="8193594">
                <a:moveTo>
                  <a:pt x="0" y="0"/>
                </a:moveTo>
                <a:lnTo>
                  <a:pt x="8193594" y="0"/>
                </a:lnTo>
                <a:lnTo>
                  <a:pt x="8193594" y="7343509"/>
                </a:lnTo>
                <a:lnTo>
                  <a:pt x="0" y="73435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534369"/>
            <a:ext cx="6886738" cy="6187577"/>
          </a:xfrm>
          <a:custGeom>
            <a:avLst/>
            <a:gdLst/>
            <a:ahLst/>
            <a:cxnLst/>
            <a:rect r="r" b="b" t="t" l="l"/>
            <a:pathLst>
              <a:path h="6187577" w="6886738">
                <a:moveTo>
                  <a:pt x="0" y="0"/>
                </a:moveTo>
                <a:lnTo>
                  <a:pt x="6886738" y="0"/>
                </a:lnTo>
                <a:lnTo>
                  <a:pt x="6886738" y="6187577"/>
                </a:lnTo>
                <a:lnTo>
                  <a:pt x="0" y="61875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886738" y="798826"/>
            <a:ext cx="11401262" cy="8707714"/>
          </a:xfrm>
          <a:custGeom>
            <a:avLst/>
            <a:gdLst/>
            <a:ahLst/>
            <a:cxnLst/>
            <a:rect r="r" b="b" t="t" l="l"/>
            <a:pathLst>
              <a:path h="8707714" w="11401262">
                <a:moveTo>
                  <a:pt x="0" y="0"/>
                </a:moveTo>
                <a:lnTo>
                  <a:pt x="11401262" y="0"/>
                </a:lnTo>
                <a:lnTo>
                  <a:pt x="11401262" y="8707713"/>
                </a:lnTo>
                <a:lnTo>
                  <a:pt x="0" y="87077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986741" y="4113687"/>
            <a:ext cx="11301259" cy="6173313"/>
          </a:xfrm>
          <a:custGeom>
            <a:avLst/>
            <a:gdLst/>
            <a:ahLst/>
            <a:cxnLst/>
            <a:rect r="r" b="b" t="t" l="l"/>
            <a:pathLst>
              <a:path h="6173313" w="11301259">
                <a:moveTo>
                  <a:pt x="0" y="0"/>
                </a:moveTo>
                <a:lnTo>
                  <a:pt x="11301259" y="0"/>
                </a:lnTo>
                <a:lnTo>
                  <a:pt x="11301259" y="6173313"/>
                </a:lnTo>
                <a:lnTo>
                  <a:pt x="0" y="61733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0470229" cy="5143500"/>
          </a:xfrm>
          <a:custGeom>
            <a:avLst/>
            <a:gdLst/>
            <a:ahLst/>
            <a:cxnLst/>
            <a:rect r="r" b="b" t="t" l="l"/>
            <a:pathLst>
              <a:path h="5143500" w="10470229">
                <a:moveTo>
                  <a:pt x="0" y="0"/>
                </a:moveTo>
                <a:lnTo>
                  <a:pt x="10470229" y="0"/>
                </a:lnTo>
                <a:lnTo>
                  <a:pt x="10470229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1301259" cy="5311592"/>
          </a:xfrm>
          <a:custGeom>
            <a:avLst/>
            <a:gdLst/>
            <a:ahLst/>
            <a:cxnLst/>
            <a:rect r="r" b="b" t="t" l="l"/>
            <a:pathLst>
              <a:path h="5311592" w="11301259">
                <a:moveTo>
                  <a:pt x="0" y="0"/>
                </a:moveTo>
                <a:lnTo>
                  <a:pt x="11301259" y="0"/>
                </a:lnTo>
                <a:lnTo>
                  <a:pt x="11301259" y="5311592"/>
                </a:lnTo>
                <a:lnTo>
                  <a:pt x="0" y="53115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27522" y="1397356"/>
            <a:ext cx="14386188" cy="7354939"/>
          </a:xfrm>
          <a:custGeom>
            <a:avLst/>
            <a:gdLst/>
            <a:ahLst/>
            <a:cxnLst/>
            <a:rect r="r" b="b" t="t" l="l"/>
            <a:pathLst>
              <a:path h="7354939" w="14386188">
                <a:moveTo>
                  <a:pt x="0" y="0"/>
                </a:moveTo>
                <a:lnTo>
                  <a:pt x="14386188" y="0"/>
                </a:lnTo>
                <a:lnTo>
                  <a:pt x="14386188" y="7354938"/>
                </a:lnTo>
                <a:lnTo>
                  <a:pt x="0" y="73549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68489" y="2279749"/>
            <a:ext cx="12365974" cy="7574159"/>
          </a:xfrm>
          <a:custGeom>
            <a:avLst/>
            <a:gdLst/>
            <a:ahLst/>
            <a:cxnLst/>
            <a:rect r="r" b="b" t="t" l="l"/>
            <a:pathLst>
              <a:path h="7574159" w="12365974">
                <a:moveTo>
                  <a:pt x="0" y="0"/>
                </a:moveTo>
                <a:lnTo>
                  <a:pt x="12365974" y="0"/>
                </a:lnTo>
                <a:lnTo>
                  <a:pt x="12365974" y="7574160"/>
                </a:lnTo>
                <a:lnTo>
                  <a:pt x="0" y="75741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DAGwn_Bi0wc</dc:identifier>
  <dcterms:modified xsi:type="dcterms:W3CDTF">2011-08-01T06:04:30Z</dcterms:modified>
  <cp:revision>1</cp:revision>
  <dc:title>Cricket Data Analysis</dc:title>
</cp:coreProperties>
</file>

<file path=docProps/thumbnail.jpeg>
</file>